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108" d="100"/>
          <a:sy n="108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ou317@volgadmin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«Детский сад № 317 Красноармейского района  Волгограда»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(МОУ Детский сад № 317)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400096 Россия, г.Волгоград, ул. Удмуртская, 101;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тел. (8442) 65-31-75; факс (8442) 65-31-67; Е-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dou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317@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volgadmin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7415242" cy="178595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Авторы проекта: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Дементьева Марина Александровна,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Савельева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Наталья Владимировна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1448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Информационно-познавательный проект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детьми среднего возраста с ОНР  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«ПДДейка»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72074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Волгоград</a:t>
            </a:r>
            <a:b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Непосредственно- образовательная деятельность</a:t>
            </a:r>
          </a:p>
        </p:txBody>
      </p:sp>
      <p:pic>
        <p:nvPicPr>
          <p:cNvPr id="6" name="Содержимое 5" descr="IMG20220630094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3054558" cy="4072744"/>
          </a:xfrm>
          <a:ln w="38100">
            <a:solidFill>
              <a:srgbClr val="002060"/>
            </a:solidFill>
          </a:ln>
        </p:spPr>
      </p:pic>
      <p:pic>
        <p:nvPicPr>
          <p:cNvPr id="7" name="Рисунок 6" descr="20190315_143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357686" y="1643050"/>
            <a:ext cx="4143436" cy="310757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</a:p>
        </p:txBody>
      </p:sp>
      <p:pic>
        <p:nvPicPr>
          <p:cNvPr id="4" name="Содержимое 3" descr="IMG20220630090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2733087" cy="3644116"/>
          </a:xfrm>
          <a:ln w="38100">
            <a:solidFill>
              <a:srgbClr val="002060"/>
            </a:solidFill>
          </a:ln>
        </p:spPr>
      </p:pic>
      <p:pic>
        <p:nvPicPr>
          <p:cNvPr id="5" name="Рисунок 4" descr="IMG2022063009085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428736"/>
            <a:ext cx="2643206" cy="352427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и литература 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ПДД</a:t>
            </a:r>
          </a:p>
        </p:txBody>
      </p:sp>
      <p:pic>
        <p:nvPicPr>
          <p:cNvPr id="8" name="Содержимое 7" descr="IMG2022063009363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2612236" cy="3482981"/>
          </a:xfrm>
          <a:ln w="38100">
            <a:solidFill>
              <a:srgbClr val="0070C0"/>
            </a:solidFill>
          </a:ln>
        </p:spPr>
      </p:pic>
      <p:pic>
        <p:nvPicPr>
          <p:cNvPr id="9" name="Рисунок 8" descr="IMG20220630094856 (1).jpg"/>
          <p:cNvPicPr>
            <a:picLocks noChangeAspect="1"/>
          </p:cNvPicPr>
          <p:nvPr/>
        </p:nvPicPr>
        <p:blipFill>
          <a:blip r:embed="rId3" cstate="print"/>
          <a:srcRect r="2439" b="12195"/>
          <a:stretch>
            <a:fillRect/>
          </a:stretch>
        </p:blipFill>
        <p:spPr>
          <a:xfrm>
            <a:off x="6000760" y="1285860"/>
            <a:ext cx="2857520" cy="342902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" name="Рисунок 9" descr="IMG20220630093947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214554"/>
            <a:ext cx="2500312" cy="333374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Итоговое мероприятие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Развлечение «Нас встречает светофор»</a:t>
            </a:r>
            <a:endParaRPr lang="ru-RU" sz="3200" dirty="0"/>
          </a:p>
        </p:txBody>
      </p:sp>
      <p:pic>
        <p:nvPicPr>
          <p:cNvPr id="4" name="Содержимое 3" descr="IMG2022063009212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2571767" cy="3429024"/>
          </a:xfrm>
          <a:ln w="38100">
            <a:solidFill>
              <a:srgbClr val="002060"/>
            </a:solidFill>
          </a:ln>
        </p:spPr>
      </p:pic>
      <p:pic>
        <p:nvPicPr>
          <p:cNvPr id="5" name="Рисунок 4" descr="IMG20220630092305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714488"/>
            <a:ext cx="2571768" cy="342902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Рисунок 5" descr="IMG2022063009231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071678"/>
            <a:ext cx="2589610" cy="345281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Основы безопасного поведения дошкольников: занятия, планирование, рекомендации /авт.-сост. О.В.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Чермашенцева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Волгоград: Учитель, 2012, - 207с.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Правила дорожного движения для детей 3-7 лет: занятия, целевые прогулки, утренники, экскурсии / авт.-сост. Г.Д.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Беляевский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(и др.). – Волгоград: Учитель, 2012. – 170с.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2022063009245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857232"/>
            <a:ext cx="3394472" cy="4525963"/>
          </a:xfrm>
          <a:ln w="38100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15552" y="2214554"/>
            <a:ext cx="4428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58204" cy="5715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количества машин на улицах городов и поселков нашей страны, увеличение скорости их движения, плотности транспортных потоков, растущие пробки на автодорогах являются одной из причин дорожно-транспортных происшествий.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Знакомить детей с правилами дорожного движения, формировать у них навыки правильного поведения на дороге необходимо с самого раннего возраста, так как знания, полученные в детстве, наиболее прочные; правила, освоенные ребенком, впоследствии становятся нормой поведения, а их соблюдение – потребностью человека.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Вхождение в проблему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Утром мальчик пришел в детский сад и рассказал, что они с мамой по дороге в детский сад очень торопились и перебегали дорогу в неположенном месте. Машина резко затормозила, и водитель сильно ругал маму.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 детьми обсудили эту ситуацию. Другой мальчик рассказал, что папа проехал на красный свет и его оштрафовали. Вот тогда мы с детьми решили подробно разобраться в правилах дорожного движения.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безопасного поведения на дорогах.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411807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закрепить у детей знания дорожных знаков, научить правильно ориентироваться на улицах, и во дворах. Обучать безопасному поведению в дорожной среде;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формировать представления о разных видах транспорта;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привлечь родителей к деятельности, направленной на охрану жизни и здоровья детей.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Воспитательный процесс будет осуществляться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процессе специальных развивающих и обучающих знаний по дорожной тематике;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через непосредственное восприятие дорожной среды во время прогулок;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через активное включение родителей в совместную творческую деятельность.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69"/>
            <a:ext cx="8229600" cy="500066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Раскрывается актуальность данной проблемы и активизируются родители во взаимном ознакомлении детей с правилами дорожного движения и соблюдения их.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Совершенствуются знания детей о правилах поведения на дороге, улице и транспорте.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Координируется деятельность по охране и безопасности жизни детей между воспитателями и родителями.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«Трёх вопросов»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14354"/>
          <a:ext cx="8358246" cy="571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7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мы знаем?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хотим узнать?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 можем это узнать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8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Светофоры бывают для транспорта и пешеходов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Почему у светофора для пешеходов два</a:t>
                      </a:r>
                      <a:r>
                        <a:rPr lang="ru-RU" sz="240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цвета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Спросить у родителей, воспитателей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61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Пешеходы ходят по тротуару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Почему не могут ходить по проезжей части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Спросить у взрослых, посмотреть мультфильм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65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Машины передвигаются по дороге по определённым правилам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Какие это правила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Спросить у родителей.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Беседа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«Транспорт на улицах нашего города»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Беседа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«Правила для пешеходов и пассажиров»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НОД по ПДД "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НОД по художественно-эстетическому развитию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«Грузовая машина»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(аппликация)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Сюжетно – ролевая игра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«Путешествие на автобусе»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6.Подвижные игры: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«Светофор»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«Дорожный знак»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«Быстрые водители»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7.Дидактические игры: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«Светофор», «Дорожные знаки», «Дорожная азбука», «Правила маленького пешехода»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Физкультминутки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«Пешеходы»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улице нашей дети шагают на месте»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9.Чтение художественной литературы: Н. Носов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«Автомобиль»,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Северный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«Светофор»,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Маршак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«Мяч»,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Михалков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«Дядя Степа милиционер»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«Бездельник светофор»,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Серяков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«Улица, где все спешат»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Загадки  про знаки дорожного движения.</a:t>
            </a:r>
          </a:p>
          <a:p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857231"/>
            <a:ext cx="8229600" cy="28575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Консультация для родителей: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«Безопасность на дорогах»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Составление воспитателем рекомендаций для родителей среднего дошкольного возраста по правилам дорожного движения.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Родительское собрание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«Роль семьи в воспитании грамотного пешехода»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Итоговое мероприятие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Развлечение «Нас встречает светофор», презентация проекта «ПДДейка»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Реализация данного проекта позволила сформировать у детей необходимые представления, умения и навыки безопасного поведения на улицах и дорогах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20000"/>
    </mc:Choice>
    <mc:Fallback>
      <p:transition advClick="0" advTm="20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809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муниципальное дошкольное образовательное учреждение  «Детский сад № 317 Красноармейского района  Волгограда» (МОУ Детский сад № 317) 400096 Россия, г.Волгоград, ул. Удмуртская, 101; тел. (8442) 65-31-75; факс (8442) 65-31-67; Е-mail:dou317@volgadmin.ru </vt:lpstr>
      <vt:lpstr>Актуальность проекта </vt:lpstr>
      <vt:lpstr>Вхождение в проблему </vt:lpstr>
      <vt:lpstr>Цель проекта: формирование навыков безопасного поведения на дорогах. </vt:lpstr>
      <vt:lpstr>Предполагаемый результат </vt:lpstr>
      <vt:lpstr>Методика «Трёх вопросов» </vt:lpstr>
      <vt:lpstr>Основной этап </vt:lpstr>
      <vt:lpstr>Работа с родителями </vt:lpstr>
      <vt:lpstr>Итоговое мероприятие Развлечение «Нас встречает светофор», презентация проекта «ПДДейка» </vt:lpstr>
      <vt:lpstr>Непосредственно- образовательная деятельность</vt:lpstr>
      <vt:lpstr>Беседы</vt:lpstr>
      <vt:lpstr>Дидактические игры и литература  по ПДД</vt:lpstr>
      <vt:lpstr>Итоговое мероприятие Развлечение «Нас встречает светофор»</vt:lpstr>
      <vt:lpstr>Используемая литература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«Детский сад № 317 Красноармейского района  Волгограда» (МОУ Детский сад № 317) 400096 Россия, г.Волгоград, ул. Удмуртская, 101; тел. (8442) 65-31-75; факс (8442) 65-31-67; Е-mail:dou317@volgadmin.ru </dc:title>
  <dc:creator>grupp</dc:creator>
  <cp:lastModifiedBy>Галина10</cp:lastModifiedBy>
  <cp:revision>42</cp:revision>
  <dcterms:created xsi:type="dcterms:W3CDTF">2022-10-18T11:26:37Z</dcterms:created>
  <dcterms:modified xsi:type="dcterms:W3CDTF">2026-04-20T16:44:25Z</dcterms:modified>
</cp:coreProperties>
</file>